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459687"/>
            <a:ext cx="10947042" cy="1269039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87.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Khristian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Hoihte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98354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Good Christian Men, Rejoice</a:t>
            </a:r>
          </a:p>
          <a:p>
            <a:r>
              <a:rPr lang="en-US" sz="3200" dirty="0"/>
              <a:t>Luka 2:10-12</a:t>
            </a:r>
          </a:p>
          <a:p>
            <a:r>
              <a:rPr lang="en-US" sz="3200" dirty="0"/>
              <a:t>John Manson Neale, 1818-1866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F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Tapidaw-te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thugen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un,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Bawngte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om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Tapidaw-te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ding hi;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Tapidaw-te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 lo,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suakzo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hon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suakzo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suakzo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182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87. Khristian Hoihte Nuam Un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2018-10-11T07:25:35Z</dcterms:modified>
</cp:coreProperties>
</file>